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64" r:id="rId5"/>
    <p:sldId id="261" r:id="rId6"/>
    <p:sldId id="260" r:id="rId7"/>
    <p:sldId id="259" r:id="rId8"/>
    <p:sldId id="262" r:id="rId9"/>
    <p:sldId id="263" r:id="rId10"/>
    <p:sldId id="265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392BB3A-3166-BBC3-5BD9-13B58E802472}" name="Kate Ballantyne" initials="KB" userId="S::kballantyne@co.slo.ca.us::54eb6d3a-e188-4672-a0a9-5e1bd384a1ff" providerId="AD"/>
  <p188:author id="{C8E3DF7A-3637-F27D-3719-A4C044F5350A}" name="John Diodati" initials="JD" userId="S::jdiodati@co.slo.ca.us::5a556701-0479-44a9-b0a4-f8866cffde2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8284"/>
    <a:srgbClr val="0B3B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5681B2-7CCC-4770-9346-58A8DB892B85}" v="199" dt="2025-10-09T20:12:18.297"/>
    <p1510:client id="{E4846AC3-410C-02F1-97F1-CB500D4E7E25}" v="10" dt="2025-10-08T20:38:20.6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1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zy Watkins" userId="740a4610-22cd-4ffe-a168-f21616eb4a91" providerId="ADAL" clId="{625681B2-7CCC-4770-9346-58A8DB892B85}"/>
    <pc:docChg chg="undo custSel addSld modSld modNotesMaster">
      <pc:chgData name="Suzy Watkins" userId="740a4610-22cd-4ffe-a168-f21616eb4a91" providerId="ADAL" clId="{625681B2-7CCC-4770-9346-58A8DB892B85}" dt="2025-10-09T20:12:18.297" v="198"/>
      <pc:docMkLst>
        <pc:docMk/>
      </pc:docMkLst>
      <pc:sldChg chg="modSp mod">
        <pc:chgData name="Suzy Watkins" userId="740a4610-22cd-4ffe-a168-f21616eb4a91" providerId="ADAL" clId="{625681B2-7CCC-4770-9346-58A8DB892B85}" dt="2025-10-08T20:49:12.402" v="155" actId="20577"/>
        <pc:sldMkLst>
          <pc:docMk/>
          <pc:sldMk cId="4132321618" sldId="259"/>
        </pc:sldMkLst>
        <pc:spChg chg="mod">
          <ac:chgData name="Suzy Watkins" userId="740a4610-22cd-4ffe-a168-f21616eb4a91" providerId="ADAL" clId="{625681B2-7CCC-4770-9346-58A8DB892B85}" dt="2025-10-08T20:49:12.402" v="155" actId="20577"/>
          <ac:spMkLst>
            <pc:docMk/>
            <pc:sldMk cId="4132321618" sldId="259"/>
            <ac:spMk id="2" creationId="{7FF1F788-5563-45E2-FF6E-BA9817137B18}"/>
          </ac:spMkLst>
        </pc:spChg>
      </pc:sldChg>
      <pc:sldChg chg="modSp mod">
        <pc:chgData name="Suzy Watkins" userId="740a4610-22cd-4ffe-a168-f21616eb4a91" providerId="ADAL" clId="{625681B2-7CCC-4770-9346-58A8DB892B85}" dt="2025-10-08T20:52:00.150" v="166" actId="6549"/>
        <pc:sldMkLst>
          <pc:docMk/>
          <pc:sldMk cId="1807822912" sldId="260"/>
        </pc:sldMkLst>
        <pc:spChg chg="mod">
          <ac:chgData name="Suzy Watkins" userId="740a4610-22cd-4ffe-a168-f21616eb4a91" providerId="ADAL" clId="{625681B2-7CCC-4770-9346-58A8DB892B85}" dt="2025-10-08T20:52:00.150" v="166" actId="6549"/>
          <ac:spMkLst>
            <pc:docMk/>
            <pc:sldMk cId="1807822912" sldId="260"/>
            <ac:spMk id="2" creationId="{B766FA07-29CB-BE64-D03D-4D6EE80B38B8}"/>
          </ac:spMkLst>
        </pc:spChg>
      </pc:sldChg>
      <pc:sldChg chg="modSp mod">
        <pc:chgData name="Suzy Watkins" userId="740a4610-22cd-4ffe-a168-f21616eb4a91" providerId="ADAL" clId="{625681B2-7CCC-4770-9346-58A8DB892B85}" dt="2025-10-08T20:54:45.376" v="181" actId="6549"/>
        <pc:sldMkLst>
          <pc:docMk/>
          <pc:sldMk cId="3509963988" sldId="261"/>
        </pc:sldMkLst>
        <pc:spChg chg="mod">
          <ac:chgData name="Suzy Watkins" userId="740a4610-22cd-4ffe-a168-f21616eb4a91" providerId="ADAL" clId="{625681B2-7CCC-4770-9346-58A8DB892B85}" dt="2025-10-08T20:54:45.376" v="181" actId="6549"/>
          <ac:spMkLst>
            <pc:docMk/>
            <pc:sldMk cId="3509963988" sldId="261"/>
            <ac:spMk id="2" creationId="{FB2F858F-1A14-FE8B-EBD8-62BDC151F8DC}"/>
          </ac:spMkLst>
        </pc:spChg>
      </pc:sldChg>
      <pc:sldChg chg="modSp mod">
        <pc:chgData name="Suzy Watkins" userId="740a4610-22cd-4ffe-a168-f21616eb4a91" providerId="ADAL" clId="{625681B2-7CCC-4770-9346-58A8DB892B85}" dt="2025-10-08T20:57:12.847" v="184" actId="948"/>
        <pc:sldMkLst>
          <pc:docMk/>
          <pc:sldMk cId="2408085982" sldId="262"/>
        </pc:sldMkLst>
        <pc:spChg chg="mod">
          <ac:chgData name="Suzy Watkins" userId="740a4610-22cd-4ffe-a168-f21616eb4a91" providerId="ADAL" clId="{625681B2-7CCC-4770-9346-58A8DB892B85}" dt="2025-10-08T20:57:12.847" v="184" actId="948"/>
          <ac:spMkLst>
            <pc:docMk/>
            <pc:sldMk cId="2408085982" sldId="262"/>
            <ac:spMk id="2" creationId="{C7D452FF-65F8-28CC-D829-5D99EC37D4E7}"/>
          </ac:spMkLst>
        </pc:spChg>
      </pc:sldChg>
      <pc:sldChg chg="modSp mod">
        <pc:chgData name="Suzy Watkins" userId="740a4610-22cd-4ffe-a168-f21616eb4a91" providerId="ADAL" clId="{625681B2-7CCC-4770-9346-58A8DB892B85}" dt="2025-10-08T20:54:09.982" v="174" actId="108"/>
        <pc:sldMkLst>
          <pc:docMk/>
          <pc:sldMk cId="3545935188" sldId="264"/>
        </pc:sldMkLst>
        <pc:spChg chg="mod">
          <ac:chgData name="Suzy Watkins" userId="740a4610-22cd-4ffe-a168-f21616eb4a91" providerId="ADAL" clId="{625681B2-7CCC-4770-9346-58A8DB892B85}" dt="2025-10-08T20:54:09.982" v="174" actId="108"/>
          <ac:spMkLst>
            <pc:docMk/>
            <pc:sldMk cId="3545935188" sldId="264"/>
            <ac:spMk id="2" creationId="{1EA3AF7B-F2A4-9DD6-BA08-0E57D4467265}"/>
          </ac:spMkLst>
        </pc:spChg>
      </pc:sldChg>
      <pc:sldChg chg="modSp add mod">
        <pc:chgData name="Suzy Watkins" userId="740a4610-22cd-4ffe-a168-f21616eb4a91" providerId="ADAL" clId="{625681B2-7CCC-4770-9346-58A8DB892B85}" dt="2025-10-08T21:00:30.454" v="196" actId="20577"/>
        <pc:sldMkLst>
          <pc:docMk/>
          <pc:sldMk cId="992501113" sldId="265"/>
        </pc:sldMkLst>
        <pc:spChg chg="mod">
          <ac:chgData name="Suzy Watkins" userId="740a4610-22cd-4ffe-a168-f21616eb4a91" providerId="ADAL" clId="{625681B2-7CCC-4770-9346-58A8DB892B85}" dt="2025-10-08T21:00:30.454" v="196" actId="20577"/>
          <ac:spMkLst>
            <pc:docMk/>
            <pc:sldMk cId="992501113" sldId="265"/>
            <ac:spMk id="2" creationId="{AEB26F7E-ED5B-B81E-019D-EE2E5903F768}"/>
          </ac:spMkLst>
        </pc:spChg>
      </pc:sldChg>
    </pc:docChg>
  </pc:docChgLst>
  <pc:docChgLst>
    <pc:chgData name="John Diodati" userId="S::jdiodati@co.slo.ca.us::5a556701-0479-44a9-b0a4-f8866cffde20" providerId="AD" clId="Web-{2CBAEA08-A253-E6C3-F388-F61491D201D9}"/>
    <pc:docChg chg="modSld">
      <pc:chgData name="John Diodati" userId="S::jdiodati@co.slo.ca.us::5a556701-0479-44a9-b0a4-f8866cffde20" providerId="AD" clId="Web-{2CBAEA08-A253-E6C3-F388-F61491D201D9}" dt="2025-10-08T18:20:24.002" v="7" actId="20577"/>
      <pc:docMkLst>
        <pc:docMk/>
      </pc:docMkLst>
      <pc:sldChg chg="modSp modCm">
        <pc:chgData name="John Diodati" userId="S::jdiodati@co.slo.ca.us::5a556701-0479-44a9-b0a4-f8866cffde20" providerId="AD" clId="Web-{2CBAEA08-A253-E6C3-F388-F61491D201D9}" dt="2025-10-08T18:20:24.002" v="7" actId="20577"/>
        <pc:sldMkLst>
          <pc:docMk/>
          <pc:sldMk cId="2616266390" sldId="258"/>
        </pc:sldMkLst>
        <pc:spChg chg="mod">
          <ac:chgData name="John Diodati" userId="S::jdiodati@co.slo.ca.us::5a556701-0479-44a9-b0a4-f8866cffde20" providerId="AD" clId="Web-{2CBAEA08-A253-E6C3-F388-F61491D201D9}" dt="2025-10-08T18:20:24.002" v="7" actId="20577"/>
          <ac:spMkLst>
            <pc:docMk/>
            <pc:sldMk cId="2616266390" sldId="258"/>
            <ac:spMk id="2" creationId="{AA78EB9E-F341-7A5F-79E9-2128A24CB233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ohn Diodati" userId="S::jdiodati@co.slo.ca.us::5a556701-0479-44a9-b0a4-f8866cffde20" providerId="AD" clId="Web-{2CBAEA08-A253-E6C3-F388-F61491D201D9}" dt="2025-10-08T18:20:22.721" v="6" actId="20577"/>
              <pc2:cmMkLst xmlns:pc2="http://schemas.microsoft.com/office/powerpoint/2019/9/main/command">
                <pc:docMk/>
                <pc:sldMk cId="2616266390" sldId="258"/>
                <pc2:cmMk id="{D77C982C-28A4-4437-9A39-8204F497A626}"/>
              </pc2:cmMkLst>
            </pc226:cmChg>
          </p:ext>
        </pc:extLst>
      </pc:sldChg>
    </pc:docChg>
  </pc:docChgLst>
  <pc:docChgLst>
    <pc:chgData name="Kate Ballantyne" userId="S::kballantyne@co.slo.ca.us::54eb6d3a-e188-4672-a0a9-5e1bd384a1ff" providerId="AD" clId="Web-{B9E68FA9-1428-260D-0AB1-585C9F9211B5}"/>
    <pc:docChg chg="modSld">
      <pc:chgData name="Kate Ballantyne" userId="S::kballantyne@co.slo.ca.us::54eb6d3a-e188-4672-a0a9-5e1bd384a1ff" providerId="AD" clId="Web-{B9E68FA9-1428-260D-0AB1-585C9F9211B5}" dt="2025-10-07T21:09:44.012" v="1" actId="20577"/>
      <pc:docMkLst>
        <pc:docMk/>
      </pc:docMkLst>
      <pc:sldChg chg="modSp">
        <pc:chgData name="Kate Ballantyne" userId="S::kballantyne@co.slo.ca.us::54eb6d3a-e188-4672-a0a9-5e1bd384a1ff" providerId="AD" clId="Web-{B9E68FA9-1428-260D-0AB1-585C9F9211B5}" dt="2025-10-07T21:09:44.012" v="1" actId="20577"/>
        <pc:sldMkLst>
          <pc:docMk/>
          <pc:sldMk cId="1807822912" sldId="260"/>
        </pc:sldMkLst>
        <pc:spChg chg="mod">
          <ac:chgData name="Kate Ballantyne" userId="S::kballantyne@co.slo.ca.us::54eb6d3a-e188-4672-a0a9-5e1bd384a1ff" providerId="AD" clId="Web-{B9E68FA9-1428-260D-0AB1-585C9F9211B5}" dt="2025-10-07T21:09:44.012" v="1" actId="20577"/>
          <ac:spMkLst>
            <pc:docMk/>
            <pc:sldMk cId="1807822912" sldId="260"/>
            <ac:spMk id="2" creationId="{B766FA07-29CB-BE64-D03D-4D6EE80B38B8}"/>
          </ac:spMkLst>
        </pc:spChg>
      </pc:sldChg>
    </pc:docChg>
  </pc:docChgLst>
  <pc:docChgLst>
    <pc:chgData name="John Diodati" userId="S::jdiodati@co.slo.ca.us::5a556701-0479-44a9-b0a4-f8866cffde20" providerId="AD" clId="Web-{1E68ADCC-3451-0752-7EE8-03182870A730}"/>
    <pc:docChg chg="modSld">
      <pc:chgData name="John Diodati" userId="S::jdiodati@co.slo.ca.us::5a556701-0479-44a9-b0a4-f8866cffde20" providerId="AD" clId="Web-{1E68ADCC-3451-0752-7EE8-03182870A730}" dt="2025-10-08T18:18:47.689" v="1" actId="20577"/>
      <pc:docMkLst>
        <pc:docMk/>
      </pc:docMkLst>
      <pc:sldChg chg="modSp modCm">
        <pc:chgData name="John Diodati" userId="S::jdiodati@co.slo.ca.us::5a556701-0479-44a9-b0a4-f8866cffde20" providerId="AD" clId="Web-{1E68ADCC-3451-0752-7EE8-03182870A730}" dt="2025-10-08T18:18:47.689" v="1" actId="20577"/>
        <pc:sldMkLst>
          <pc:docMk/>
          <pc:sldMk cId="2616266390" sldId="258"/>
        </pc:sldMkLst>
        <pc:spChg chg="mod">
          <ac:chgData name="John Diodati" userId="S::jdiodati@co.slo.ca.us::5a556701-0479-44a9-b0a4-f8866cffde20" providerId="AD" clId="Web-{1E68ADCC-3451-0752-7EE8-03182870A730}" dt="2025-10-08T18:18:47.689" v="1" actId="20577"/>
          <ac:spMkLst>
            <pc:docMk/>
            <pc:sldMk cId="2616266390" sldId="258"/>
            <ac:spMk id="2" creationId="{AA78EB9E-F341-7A5F-79E9-2128A24CB233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ohn Diodati" userId="S::jdiodati@co.slo.ca.us::5a556701-0479-44a9-b0a4-f8866cffde20" providerId="AD" clId="Web-{1E68ADCC-3451-0752-7EE8-03182870A730}" dt="2025-10-08T18:18:47.689" v="1" actId="20577"/>
              <pc2:cmMkLst xmlns:pc2="http://schemas.microsoft.com/office/powerpoint/2019/9/main/command">
                <pc:docMk/>
                <pc:sldMk cId="2616266390" sldId="258"/>
                <pc2:cmMk id="{D77C982C-28A4-4437-9A39-8204F497A626}"/>
              </pc2:cmMkLst>
            </pc226:cmChg>
          </p:ext>
        </pc:extLst>
      </pc:sldChg>
    </pc:docChg>
  </pc:docChgLst>
  <pc:docChgLst>
    <pc:chgData name="Suzy Watkins" userId="S::swatkins@co.slo.ca.us::740a4610-22cd-4ffe-a168-f21616eb4a91" providerId="AD" clId="Web-{E4846AC3-410C-02F1-97F1-CB500D4E7E25}"/>
    <pc:docChg chg="modSld">
      <pc:chgData name="Suzy Watkins" userId="S::swatkins@co.slo.ca.us::740a4610-22cd-4ffe-a168-f21616eb4a91" providerId="AD" clId="Web-{E4846AC3-410C-02F1-97F1-CB500D4E7E25}" dt="2025-10-08T20:38:20.653" v="8" actId="20577"/>
      <pc:docMkLst>
        <pc:docMk/>
      </pc:docMkLst>
      <pc:sldChg chg="modSp">
        <pc:chgData name="Suzy Watkins" userId="S::swatkins@co.slo.ca.us::740a4610-22cd-4ffe-a168-f21616eb4a91" providerId="AD" clId="Web-{E4846AC3-410C-02F1-97F1-CB500D4E7E25}" dt="2025-10-08T20:38:20.653" v="8" actId="20577"/>
        <pc:sldMkLst>
          <pc:docMk/>
          <pc:sldMk cId="4132321618" sldId="259"/>
        </pc:sldMkLst>
        <pc:spChg chg="mod">
          <ac:chgData name="Suzy Watkins" userId="S::swatkins@co.slo.ca.us::740a4610-22cd-4ffe-a168-f21616eb4a91" providerId="AD" clId="Web-{E4846AC3-410C-02F1-97F1-CB500D4E7E25}" dt="2025-10-08T20:38:20.653" v="8" actId="20577"/>
          <ac:spMkLst>
            <pc:docMk/>
            <pc:sldMk cId="4132321618" sldId="259"/>
            <ac:spMk id="2" creationId="{7FF1F788-5563-45E2-FF6E-BA9817137B18}"/>
          </ac:spMkLst>
        </pc:spChg>
      </pc:sldChg>
    </pc:docChg>
  </pc:docChgLst>
  <pc:docChgLst>
    <pc:chgData name="John Diodati" userId="S::jdiodati@co.slo.ca.us::5a556701-0479-44a9-b0a4-f8866cffde20" providerId="AD" clId="Web-{BB0986F2-F2F8-B524-3473-ABD99C7CC73B}"/>
    <pc:docChg chg="mod modSld">
      <pc:chgData name="John Diodati" userId="S::jdiodati@co.slo.ca.us::5a556701-0479-44a9-b0a4-f8866cffde20" providerId="AD" clId="Web-{BB0986F2-F2F8-B524-3473-ABD99C7CC73B}" dt="2025-10-08T18:17:45.400" v="23"/>
      <pc:docMkLst>
        <pc:docMk/>
      </pc:docMkLst>
      <pc:sldChg chg="modSp">
        <pc:chgData name="John Diodati" userId="S::jdiodati@co.slo.ca.us::5a556701-0479-44a9-b0a4-f8866cffde20" providerId="AD" clId="Web-{BB0986F2-F2F8-B524-3473-ABD99C7CC73B}" dt="2025-10-08T18:17:45.338" v="22" actId="20577"/>
        <pc:sldMkLst>
          <pc:docMk/>
          <pc:sldMk cId="2616266390" sldId="258"/>
        </pc:sldMkLst>
        <pc:spChg chg="mod">
          <ac:chgData name="John Diodati" userId="S::jdiodati@co.slo.ca.us::5a556701-0479-44a9-b0a4-f8866cffde20" providerId="AD" clId="Web-{BB0986F2-F2F8-B524-3473-ABD99C7CC73B}" dt="2025-10-08T18:17:45.338" v="22" actId="20577"/>
          <ac:spMkLst>
            <pc:docMk/>
            <pc:sldMk cId="2616266390" sldId="258"/>
            <ac:spMk id="2" creationId="{AA78EB9E-F341-7A5F-79E9-2128A24CB233}"/>
          </ac:spMkLst>
        </pc:spChg>
      </pc:sldChg>
      <pc:sldChg chg="modSp">
        <pc:chgData name="John Diodati" userId="S::jdiodati@co.slo.ca.us::5a556701-0479-44a9-b0a4-f8866cffde20" providerId="AD" clId="Web-{BB0986F2-F2F8-B524-3473-ABD99C7CC73B}" dt="2025-10-08T17:45:03.777" v="11" actId="20577"/>
        <pc:sldMkLst>
          <pc:docMk/>
          <pc:sldMk cId="3509963988" sldId="261"/>
        </pc:sldMkLst>
        <pc:spChg chg="mod">
          <ac:chgData name="John Diodati" userId="S::jdiodati@co.slo.ca.us::5a556701-0479-44a9-b0a4-f8866cffde20" providerId="AD" clId="Web-{BB0986F2-F2F8-B524-3473-ABD99C7CC73B}" dt="2025-10-08T17:45:03.777" v="11" actId="20577"/>
          <ac:spMkLst>
            <pc:docMk/>
            <pc:sldMk cId="3509963988" sldId="261"/>
            <ac:spMk id="2" creationId="{FB2F858F-1A14-FE8B-EBD8-62BDC151F8DC}"/>
          </ac:spMkLst>
        </pc:spChg>
      </pc:sldChg>
      <pc:sldChg chg="modSp">
        <pc:chgData name="John Diodati" userId="S::jdiodati@co.slo.ca.us::5a556701-0479-44a9-b0a4-f8866cffde20" providerId="AD" clId="Web-{BB0986F2-F2F8-B524-3473-ABD99C7CC73B}" dt="2025-10-08T17:44:03.259" v="5" actId="20577"/>
        <pc:sldMkLst>
          <pc:docMk/>
          <pc:sldMk cId="2408085982" sldId="262"/>
        </pc:sldMkLst>
        <pc:spChg chg="mod">
          <ac:chgData name="John Diodati" userId="S::jdiodati@co.slo.ca.us::5a556701-0479-44a9-b0a4-f8866cffde20" providerId="AD" clId="Web-{BB0986F2-F2F8-B524-3473-ABD99C7CC73B}" dt="2025-10-08T17:44:03.259" v="5" actId="20577"/>
          <ac:spMkLst>
            <pc:docMk/>
            <pc:sldMk cId="2408085982" sldId="262"/>
            <ac:spMk id="2" creationId="{C7D452FF-65F8-28CC-D829-5D99EC37D4E7}"/>
          </ac:spMkLst>
        </pc:spChg>
      </pc:sldChg>
    </pc:docChg>
  </pc:docChgLst>
  <pc:docChgLst>
    <pc:chgData name="Kate Ballantyne" userId="S::kballantyne@co.slo.ca.us::54eb6d3a-e188-4672-a0a9-5e1bd384a1ff" providerId="AD" clId="Web-{86147E97-0F29-4AD4-0171-6F93D34F83DF}"/>
    <pc:docChg chg="mod modSld">
      <pc:chgData name="Kate Ballantyne" userId="S::kballantyne@co.slo.ca.us::54eb6d3a-e188-4672-a0a9-5e1bd384a1ff" providerId="AD" clId="Web-{86147E97-0F29-4AD4-0171-6F93D34F83DF}" dt="2025-10-08T17:58:48.396" v="21" actId="20577"/>
      <pc:docMkLst>
        <pc:docMk/>
      </pc:docMkLst>
      <pc:sldChg chg="modSp">
        <pc:chgData name="Kate Ballantyne" userId="S::kballantyne@co.slo.ca.us::54eb6d3a-e188-4672-a0a9-5e1bd384a1ff" providerId="AD" clId="Web-{86147E97-0F29-4AD4-0171-6F93D34F83DF}" dt="2025-10-08T17:57:28.879" v="14" actId="20577"/>
        <pc:sldMkLst>
          <pc:docMk/>
          <pc:sldMk cId="2616266390" sldId="258"/>
        </pc:sldMkLst>
        <pc:spChg chg="mod">
          <ac:chgData name="Kate Ballantyne" userId="S::kballantyne@co.slo.ca.us::54eb6d3a-e188-4672-a0a9-5e1bd384a1ff" providerId="AD" clId="Web-{86147E97-0F29-4AD4-0171-6F93D34F83DF}" dt="2025-10-08T17:57:28.879" v="14" actId="20577"/>
          <ac:spMkLst>
            <pc:docMk/>
            <pc:sldMk cId="2616266390" sldId="258"/>
            <ac:spMk id="2" creationId="{AA78EB9E-F341-7A5F-79E9-2128A24CB233}"/>
          </ac:spMkLst>
        </pc:spChg>
      </pc:sldChg>
      <pc:sldChg chg="modSp">
        <pc:chgData name="Kate Ballantyne" userId="S::kballantyne@co.slo.ca.us::54eb6d3a-e188-4672-a0a9-5e1bd384a1ff" providerId="AD" clId="Web-{86147E97-0F29-4AD4-0171-6F93D34F83DF}" dt="2025-10-08T17:58:48.396" v="21" actId="20577"/>
        <pc:sldMkLst>
          <pc:docMk/>
          <pc:sldMk cId="4132321618" sldId="259"/>
        </pc:sldMkLst>
        <pc:spChg chg="mod">
          <ac:chgData name="Kate Ballantyne" userId="S::kballantyne@co.slo.ca.us::54eb6d3a-e188-4672-a0a9-5e1bd384a1ff" providerId="AD" clId="Web-{86147E97-0F29-4AD4-0171-6F93D34F83DF}" dt="2025-10-08T17:58:48.396" v="21" actId="20577"/>
          <ac:spMkLst>
            <pc:docMk/>
            <pc:sldMk cId="4132321618" sldId="259"/>
            <ac:spMk id="2" creationId="{7FF1F788-5563-45E2-FF6E-BA9817137B18}"/>
          </ac:spMkLst>
        </pc:spChg>
      </pc:sldChg>
      <pc:sldChg chg="modSp">
        <pc:chgData name="Kate Ballantyne" userId="S::kballantyne@co.slo.ca.us::54eb6d3a-e188-4672-a0a9-5e1bd384a1ff" providerId="AD" clId="Web-{86147E97-0F29-4AD4-0171-6F93D34F83DF}" dt="2025-10-08T17:57:21.692" v="12" actId="20577"/>
        <pc:sldMkLst>
          <pc:docMk/>
          <pc:sldMk cId="3545935188" sldId="264"/>
        </pc:sldMkLst>
        <pc:spChg chg="mod">
          <ac:chgData name="Kate Ballantyne" userId="S::kballantyne@co.slo.ca.us::54eb6d3a-e188-4672-a0a9-5e1bd384a1ff" providerId="AD" clId="Web-{86147E97-0F29-4AD4-0171-6F93D34F83DF}" dt="2025-10-08T17:57:21.692" v="12" actId="20577"/>
          <ac:spMkLst>
            <pc:docMk/>
            <pc:sldMk cId="3545935188" sldId="264"/>
            <ac:spMk id="2" creationId="{1EA3AF7B-F2A4-9DD6-BA08-0E57D446726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817054-AAC8-4FE0-812F-F75E8307B3D8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6"/>
            <a:ext cx="5607050" cy="36607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75F750-6823-4368-AD9F-6AD7E71E0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193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5F750-6823-4368-AD9F-6AD7E71E0D1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1153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5F750-6823-4368-AD9F-6AD7E71E0D1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128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5F750-6823-4368-AD9F-6AD7E71E0D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832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5F750-6823-4368-AD9F-6AD7E71E0D1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0108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5F750-6823-4368-AD9F-6AD7E71E0D1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0119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5F750-6823-4368-AD9F-6AD7E71E0D1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1316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5F750-6823-4368-AD9F-6AD7E71E0D1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4030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5F750-6823-4368-AD9F-6AD7E71E0D1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508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5F750-6823-4368-AD9F-6AD7E71E0D1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4679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5F750-6823-4368-AD9F-6AD7E71E0D1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992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B3B5E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1375674" y="6174745"/>
            <a:ext cx="35795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100" b="1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COUNTY OF SAN LUIS OBISPO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527" y="5876936"/>
            <a:ext cx="863745" cy="86374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5259837" y="6171714"/>
            <a:ext cx="35795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err="1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www.slocounty.ca.gov</a:t>
            </a:r>
            <a:endParaRPr lang="en-US" sz="1100">
              <a:solidFill>
                <a:schemeClr val="bg1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880" userDrawn="1">
          <p15:clr>
            <a:srgbClr val="FBAE40"/>
          </p15:clr>
        </p15:guide>
        <p15:guide id="2" orient="horz" pos="288" userDrawn="1">
          <p15:clr>
            <a:srgbClr val="FBAE40"/>
          </p15:clr>
        </p15:guide>
        <p15:guide id="3" pos="576" userDrawn="1">
          <p15:clr>
            <a:srgbClr val="FBAE40"/>
          </p15:clr>
        </p15:guide>
        <p15:guide id="4" pos="5184" userDrawn="1">
          <p15:clr>
            <a:srgbClr val="FBAE40"/>
          </p15:clr>
        </p15:guide>
        <p15:guide id="5" orient="horz" pos="362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7880-F9C5-5349-8313-F5A5C5372B3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457F4-8158-C646-99A3-09F03AD8EF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B3B5E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1375674" y="6174745"/>
            <a:ext cx="35795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100" b="1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COUNTY OF SAN LUIS OBISPO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527" y="5876936"/>
            <a:ext cx="863745" cy="863745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5259837" y="6171714"/>
            <a:ext cx="35795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err="1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www.slocounty.ca.gov</a:t>
            </a:r>
            <a:endParaRPr lang="en-US" sz="1100">
              <a:solidFill>
                <a:schemeClr val="bg1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7880-F9C5-5349-8313-F5A5C5372B3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457F4-8158-C646-99A3-09F03AD8EF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7880-F9C5-5349-8313-F5A5C5372B3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457F4-8158-C646-99A3-09F03AD8EF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B3B5E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1375674" y="6174745"/>
            <a:ext cx="35795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100" b="1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COUNTY OF SAN LUIS OBISPO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527" y="5876936"/>
            <a:ext cx="863745" cy="863745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5259837" y="6171714"/>
            <a:ext cx="35795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err="1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www.slocounty.ca.gov</a:t>
            </a:r>
            <a:endParaRPr lang="en-US" sz="1100">
              <a:solidFill>
                <a:schemeClr val="bg1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7880-F9C5-5349-8313-F5A5C5372B3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457F4-8158-C646-99A3-09F03AD8EF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B3B5E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1375674" y="6174745"/>
            <a:ext cx="35795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100" b="1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COUNTY OF SAN LUIS OBISPO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527" y="5876936"/>
            <a:ext cx="863745" cy="863745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5259837" y="6171714"/>
            <a:ext cx="35795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err="1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www.slocounty.ca.gov</a:t>
            </a:r>
            <a:endParaRPr lang="en-US" sz="1100">
              <a:solidFill>
                <a:schemeClr val="bg1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7880-F9C5-5349-8313-F5A5C5372B3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457F4-8158-C646-99A3-09F03AD8EF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B3B5E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1375674" y="6174745"/>
            <a:ext cx="35795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100" b="1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COUNTY OF SAN LUIS OBISPO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527" y="5876936"/>
            <a:ext cx="863745" cy="863745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5259837" y="6171714"/>
            <a:ext cx="35795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err="1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www.slocounty.ca.gov</a:t>
            </a:r>
            <a:endParaRPr lang="en-US" sz="1100">
              <a:solidFill>
                <a:schemeClr val="bg1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7880-F9C5-5349-8313-F5A5C5372B3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457F4-8158-C646-99A3-09F03AD8EF9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B3B5E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375674" y="6174745"/>
            <a:ext cx="35795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100" b="1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COUNTY OF SAN LUIS OBISPO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527" y="5876936"/>
            <a:ext cx="863745" cy="863745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5259837" y="6171714"/>
            <a:ext cx="35795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err="1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www.slocounty.ca.gov</a:t>
            </a:r>
            <a:endParaRPr lang="en-US" sz="1100">
              <a:solidFill>
                <a:schemeClr val="bg1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7880-F9C5-5349-8313-F5A5C5372B3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457F4-8158-C646-99A3-09F03AD8EF9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B3B5E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1375674" y="6174745"/>
            <a:ext cx="35795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100" b="1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COUNTY OF SAN LUIS OBISPO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527" y="5876936"/>
            <a:ext cx="863745" cy="86374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259837" y="6171714"/>
            <a:ext cx="35795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err="1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www.slocounty.ca.gov</a:t>
            </a:r>
            <a:endParaRPr lang="en-US" sz="1100">
              <a:solidFill>
                <a:schemeClr val="bg1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7880-F9C5-5349-8313-F5A5C5372B3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457F4-8158-C646-99A3-09F03AD8EF9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B3B5E"/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1375674" y="6174745"/>
            <a:ext cx="35795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100" b="1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COUNTY OF SAN LUIS OBISPO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527" y="5876936"/>
            <a:ext cx="863745" cy="863745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5259837" y="6171714"/>
            <a:ext cx="35795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err="1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www.slocounty.ca.gov</a:t>
            </a:r>
            <a:endParaRPr lang="en-US" sz="1100">
              <a:solidFill>
                <a:schemeClr val="bg1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7880-F9C5-5349-8313-F5A5C5372B3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457F4-8158-C646-99A3-09F03AD8EF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B3B5E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1375674" y="6174745"/>
            <a:ext cx="35795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100" b="1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COUNTY OF SAN LUIS OBISPO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527" y="5876936"/>
            <a:ext cx="863745" cy="863745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5259837" y="6171714"/>
            <a:ext cx="35795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err="1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www.slocounty.ca.gov</a:t>
            </a:r>
            <a:endParaRPr lang="en-US" sz="1100">
              <a:solidFill>
                <a:schemeClr val="bg1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7880-F9C5-5349-8313-F5A5C5372B3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457F4-8158-C646-99A3-09F03AD8EF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B3B5E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1375674" y="6174745"/>
            <a:ext cx="35795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100" b="1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COUNTY OF SAN LUIS OBISPO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527" y="5876936"/>
            <a:ext cx="863745" cy="863745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5259837" y="6171714"/>
            <a:ext cx="35795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err="1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www.slocounty.ca.gov</a:t>
            </a:r>
            <a:endParaRPr lang="en-US" sz="1100">
              <a:solidFill>
                <a:schemeClr val="bg1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47880-F9C5-5349-8313-F5A5C5372B3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457F4-8158-C646-99A3-09F03AD8EF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B3B5E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1375674" y="6174745"/>
            <a:ext cx="35795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100" b="1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COUNTY OF SAN LUIS OBISPO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82527" y="5876936"/>
            <a:ext cx="863745" cy="863745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5259837" y="6171714"/>
            <a:ext cx="35795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err="1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www.slocounty.ca.gov</a:t>
            </a:r>
            <a:endParaRPr lang="en-US" sz="1100">
              <a:solidFill>
                <a:schemeClr val="bg1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862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B3B5E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331" y="1039083"/>
            <a:ext cx="3137338" cy="313733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020225" y="4397703"/>
            <a:ext cx="51035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818284"/>
                </a:solidFill>
                <a:latin typeface="Open Sans" charset="0"/>
                <a:ea typeface="Open Sans" charset="0"/>
                <a:cs typeface="Open Sans" charset="0"/>
              </a:rPr>
              <a:t>COUNTY OF SAN LUIS OBISPO CalWARN RESPONSE UPDATE</a:t>
            </a:r>
          </a:p>
          <a:p>
            <a:pPr algn="ctr"/>
            <a:r>
              <a:rPr lang="en-US" sz="2000" b="1">
                <a:solidFill>
                  <a:srgbClr val="818284"/>
                </a:solidFill>
                <a:latin typeface="Open Sans" charset="0"/>
                <a:ea typeface="Open Sans" charset="0"/>
                <a:cs typeface="Open Sans" charset="0"/>
              </a:rPr>
              <a:t>SAN SIMEON CSD </a:t>
            </a:r>
          </a:p>
          <a:p>
            <a:pPr algn="ctr"/>
            <a:r>
              <a:rPr lang="en-US" sz="2000" b="1">
                <a:solidFill>
                  <a:srgbClr val="818284"/>
                </a:solidFill>
                <a:latin typeface="Open Sans" charset="0"/>
                <a:ea typeface="Open Sans" charset="0"/>
                <a:cs typeface="Open Sans" charset="0"/>
              </a:rPr>
              <a:t>October 9, 2025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20225" y="6208251"/>
            <a:ext cx="51035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err="1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www.slocounty.ca.gov</a:t>
            </a:r>
            <a:endParaRPr lang="en-US" sz="1600">
              <a:solidFill>
                <a:schemeClr val="bg1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480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084C4-2A7F-FF52-D3F8-E2B16D5DCC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EB26F7E-ED5B-B81E-019D-EE2E5903F768}"/>
              </a:ext>
            </a:extLst>
          </p:cNvPr>
          <p:cNvSpPr txBox="1"/>
          <p:nvPr/>
        </p:nvSpPr>
        <p:spPr>
          <a:xfrm>
            <a:off x="914400" y="457200"/>
            <a:ext cx="731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rgbClr val="0B3B5E"/>
                </a:solidFill>
                <a:latin typeface="Open Sans" charset="0"/>
                <a:ea typeface="Open Sans" charset="0"/>
                <a:cs typeface="Open Sans" charset="0"/>
              </a:rPr>
              <a:t>Questions?</a:t>
            </a:r>
          </a:p>
          <a:p>
            <a:endParaRPr lang="en-US" sz="2400" b="1">
              <a:solidFill>
                <a:srgbClr val="818284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501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457200"/>
            <a:ext cx="73152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rgbClr val="0B3B5E"/>
                </a:solidFill>
                <a:latin typeface="Open Sans" charset="0"/>
                <a:ea typeface="Open Sans" charset="0"/>
                <a:cs typeface="Open Sans" charset="0"/>
              </a:rPr>
              <a:t>Update on Activities Under CalWARN</a:t>
            </a:r>
          </a:p>
          <a:p>
            <a:endParaRPr lang="en-US" sz="2400" b="1">
              <a:solidFill>
                <a:srgbClr val="818284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2400" b="1">
                <a:solidFill>
                  <a:srgbClr val="818284"/>
                </a:solidFill>
                <a:latin typeface="Open Sans" charset="0"/>
                <a:ea typeface="Open Sans" charset="0"/>
                <a:cs typeface="Open Sans" charset="0"/>
              </a:rPr>
              <a:t>Outline</a:t>
            </a:r>
          </a:p>
          <a:p>
            <a:endParaRPr lang="en-US">
              <a:latin typeface="Open Sans" charset="0"/>
              <a:ea typeface="Open Sans" charset="0"/>
              <a:cs typeface="Open Sans" charset="0"/>
            </a:endParaRPr>
          </a:p>
          <a:p>
            <a:endParaRPr lang="en-US">
              <a:latin typeface="Open Sans" charset="0"/>
              <a:ea typeface="Open Sans" charset="0"/>
              <a:cs typeface="Open Sans" charset="0"/>
            </a:endParaRPr>
          </a:p>
          <a:p>
            <a:pPr marL="285750" indent="-285750">
              <a:spcAft>
                <a:spcPts val="2400"/>
              </a:spcAft>
              <a:buFont typeface="Courier New" charset="0"/>
              <a:buChar char="o"/>
            </a:pPr>
            <a:r>
              <a:rPr lang="en-US">
                <a:latin typeface="Open Sans" charset="0"/>
                <a:ea typeface="Open Sans" charset="0"/>
                <a:cs typeface="Open Sans" charset="0"/>
              </a:rPr>
              <a:t>County Role</a:t>
            </a:r>
          </a:p>
          <a:p>
            <a:pPr marL="285750" indent="-285750">
              <a:spcAft>
                <a:spcPts val="2400"/>
              </a:spcAft>
              <a:buFont typeface="Courier New" charset="0"/>
              <a:buChar char="o"/>
            </a:pPr>
            <a:r>
              <a:rPr lang="en-US">
                <a:latin typeface="Open Sans" charset="0"/>
                <a:ea typeface="Open Sans" charset="0"/>
                <a:cs typeface="Open Sans" charset="0"/>
              </a:rPr>
              <a:t>Identified Priorities</a:t>
            </a:r>
          </a:p>
          <a:p>
            <a:pPr marL="285750" indent="-285750">
              <a:spcAft>
                <a:spcPts val="2400"/>
              </a:spcAft>
              <a:buFont typeface="Courier New" charset="0"/>
              <a:buChar char="o"/>
            </a:pPr>
            <a:r>
              <a:rPr lang="en-US">
                <a:latin typeface="Open Sans" charset="0"/>
                <a:ea typeface="Open Sans" charset="0"/>
                <a:cs typeface="Open Sans" charset="0"/>
              </a:rPr>
              <a:t>Communication Plan</a:t>
            </a:r>
          </a:p>
          <a:p>
            <a:pPr marL="285750" indent="-285750">
              <a:spcAft>
                <a:spcPts val="2400"/>
              </a:spcAft>
              <a:buFont typeface="Courier New" charset="0"/>
              <a:buChar char="o"/>
            </a:pPr>
            <a:r>
              <a:rPr lang="en-US">
                <a:latin typeface="Open Sans" charset="0"/>
                <a:ea typeface="Open Sans" charset="0"/>
                <a:cs typeface="Open Sans" charset="0"/>
              </a:rPr>
              <a:t>Lead Notice – Action Level Exceedance</a:t>
            </a:r>
          </a:p>
          <a:p>
            <a:pPr marL="285750" indent="-285750">
              <a:spcAft>
                <a:spcPts val="2400"/>
              </a:spcAft>
              <a:buFont typeface="Courier New" charset="0"/>
              <a:buChar char="o"/>
            </a:pPr>
            <a:r>
              <a:rPr lang="en-US">
                <a:latin typeface="Open Sans" charset="0"/>
                <a:ea typeface="Open Sans" charset="0"/>
                <a:cs typeface="Open Sans" charset="0"/>
              </a:rPr>
              <a:t>Schedule</a:t>
            </a:r>
            <a:endParaRPr lang="en-US" sz="1600">
              <a:solidFill>
                <a:srgbClr val="818284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288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F3DA81-E519-478A-6539-11882C949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78EB9E-F341-7A5F-79E9-2128A24CB233}"/>
              </a:ext>
            </a:extLst>
          </p:cNvPr>
          <p:cNvSpPr txBox="1"/>
          <p:nvPr/>
        </p:nvSpPr>
        <p:spPr>
          <a:xfrm>
            <a:off x="914400" y="457200"/>
            <a:ext cx="7315200" cy="37856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000" b="1">
                <a:solidFill>
                  <a:srgbClr val="0B3B5E"/>
                </a:solidFill>
                <a:latin typeface="Open Sans"/>
                <a:ea typeface="Open Sans"/>
                <a:cs typeface="Open Sans"/>
              </a:rPr>
              <a:t>County Role</a:t>
            </a:r>
          </a:p>
          <a:p>
            <a:r>
              <a:rPr lang="en-US" sz="2400" b="1">
                <a:solidFill>
                  <a:srgbClr val="818284"/>
                </a:solidFill>
                <a:latin typeface="Open Sans"/>
                <a:ea typeface="Open Sans"/>
                <a:cs typeface="Open Sans"/>
              </a:rPr>
              <a:t>Emergency Support</a:t>
            </a:r>
          </a:p>
          <a:p>
            <a:endParaRPr lang="en-US" sz="2400" b="1">
              <a:solidFill>
                <a:srgbClr val="818284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>
                <a:latin typeface="Open Sans"/>
                <a:ea typeface="Open Sans"/>
                <a:cs typeface="Open Sans"/>
              </a:rPr>
              <a:t>San Luis Obispo County is providing Emergency Services Support for San Simeon Community Services District under the provisions of the CalWARN Agreement</a:t>
            </a:r>
          </a:p>
          <a:p>
            <a:endParaRPr lang="en-US">
              <a:latin typeface="Open Sans" charset="0"/>
              <a:ea typeface="Open Sans" charset="0"/>
              <a:cs typeface="Open Sans" charset="0"/>
            </a:endParaRPr>
          </a:p>
          <a:p>
            <a:pPr marL="285750" indent="-285750">
              <a:buFont typeface="Courier New" charset="0"/>
              <a:buChar char="o"/>
            </a:pPr>
            <a:r>
              <a:rPr lang="en-US">
                <a:latin typeface="Open Sans"/>
                <a:ea typeface="Open Sans"/>
                <a:cs typeface="Open Sans"/>
              </a:rPr>
              <a:t>Support is temporary, to provide continuity of utility services</a:t>
            </a:r>
          </a:p>
          <a:p>
            <a:pPr marL="285750" indent="-285750">
              <a:buFont typeface="Courier New" charset="0"/>
              <a:buChar char="o"/>
            </a:pPr>
            <a:endParaRPr lang="en-US">
              <a:latin typeface="Open Sans"/>
              <a:ea typeface="Open Sans"/>
              <a:cs typeface="Open Sans"/>
            </a:endParaRPr>
          </a:p>
          <a:p>
            <a:pPr marL="285750" indent="-285750">
              <a:buFont typeface="Courier New" charset="0"/>
              <a:buChar char="o"/>
            </a:pPr>
            <a:r>
              <a:rPr lang="en-US">
                <a:latin typeface="Open Sans"/>
                <a:ea typeface="Open Sans"/>
                <a:cs typeface="Open Sans"/>
              </a:rPr>
              <a:t>District will reimburse County expenses for support</a:t>
            </a:r>
          </a:p>
          <a:p>
            <a:pPr marL="285750" indent="-285750">
              <a:buFont typeface="Courier New" charset="0"/>
              <a:buChar char="o"/>
            </a:pPr>
            <a:endParaRPr lang="en-US">
              <a:latin typeface="Open Sans"/>
              <a:ea typeface="Open Sans"/>
              <a:cs typeface="Open Sans"/>
            </a:endParaRPr>
          </a:p>
          <a:p>
            <a:pPr marL="285750" indent="-285750">
              <a:buFont typeface="Courier New" charset="0"/>
              <a:buChar char="o"/>
            </a:pPr>
            <a:r>
              <a:rPr lang="en-US">
                <a:latin typeface="Open Sans"/>
                <a:ea typeface="Open Sans"/>
                <a:cs typeface="Open Sans"/>
              </a:rPr>
              <a:t>Agreement is posted on the District Website</a:t>
            </a:r>
            <a:endParaRPr lang="en-US">
              <a:latin typeface="Open Sans" charset="0"/>
              <a:ea typeface="Open Sans" charset="0"/>
              <a:cs typeface="Open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266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41D092-D515-E34F-5AFD-70116CA6A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A3AF7B-F2A4-9DD6-BA08-0E57D4467265}"/>
              </a:ext>
            </a:extLst>
          </p:cNvPr>
          <p:cNvSpPr txBox="1"/>
          <p:nvPr/>
        </p:nvSpPr>
        <p:spPr>
          <a:xfrm>
            <a:off x="914400" y="457200"/>
            <a:ext cx="7315200" cy="350865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000" b="1">
                <a:solidFill>
                  <a:srgbClr val="0B3B5E"/>
                </a:solidFill>
                <a:latin typeface="Open Sans" charset="0"/>
                <a:ea typeface="Open Sans" charset="0"/>
                <a:cs typeface="Open Sans" charset="0"/>
              </a:rPr>
              <a:t>County Role</a:t>
            </a:r>
          </a:p>
          <a:p>
            <a:r>
              <a:rPr lang="en-US" sz="2400" b="1">
                <a:solidFill>
                  <a:srgbClr val="818284"/>
                </a:solidFill>
                <a:latin typeface="Open Sans"/>
                <a:ea typeface="Open Sans"/>
                <a:cs typeface="Open Sans"/>
              </a:rPr>
              <a:t>Temporary Staff Assignments</a:t>
            </a:r>
            <a:endParaRPr lang="en-US">
              <a:latin typeface="Open Sans"/>
              <a:ea typeface="Open Sans"/>
              <a:cs typeface="Open Sans"/>
            </a:endParaRPr>
          </a:p>
          <a:p>
            <a:endParaRPr lang="en-US" sz="2400" b="1">
              <a:solidFill>
                <a:srgbClr val="818284"/>
              </a:solidFill>
              <a:latin typeface="Open Sans" charset="0"/>
              <a:ea typeface="Open Sans" charset="0"/>
              <a:cs typeface="Open Sans" charset="0"/>
            </a:endParaRPr>
          </a:p>
          <a:p>
            <a:pPr marL="285750" indent="-285750">
              <a:buFont typeface="Courier New" charset="0"/>
              <a:buChar char="o"/>
            </a:pPr>
            <a:r>
              <a:rPr lang="en-US">
                <a:latin typeface="Open Sans" charset="0"/>
                <a:ea typeface="Open Sans" charset="0"/>
                <a:cs typeface="Open Sans" charset="0"/>
              </a:rPr>
              <a:t>County Public Works Division Manager assigned as primary lead for operations 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>
                <a:latin typeface="Open Sans" charset="0"/>
                <a:ea typeface="Open Sans" charset="0"/>
                <a:cs typeface="Open Sans" charset="0"/>
              </a:rPr>
              <a:t>Supervision of operations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>
                <a:latin typeface="Open Sans" charset="0"/>
                <a:ea typeface="Open Sans" charset="0"/>
                <a:cs typeface="Open Sans" charset="0"/>
              </a:rPr>
              <a:t>Ensure compliance with permits, licenses, orders and regulatory requirements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>
                <a:latin typeface="Open Sans" charset="0"/>
                <a:ea typeface="Open Sans" charset="0"/>
                <a:cs typeface="Open Sans" charset="0"/>
              </a:rPr>
              <a:t>Represent the District in discussions with County and LAFCO regarding potential dissolution</a:t>
            </a:r>
          </a:p>
          <a:p>
            <a:pPr marL="285750" indent="-285750">
              <a:spcBef>
                <a:spcPts val="1200"/>
              </a:spcBef>
              <a:buFont typeface="Courier New" charset="0"/>
              <a:buChar char="o"/>
            </a:pPr>
            <a:r>
              <a:rPr lang="en-US">
                <a:latin typeface="Open Sans" charset="0"/>
                <a:ea typeface="Open Sans" charset="0"/>
                <a:cs typeface="Open Sans" charset="0"/>
              </a:rPr>
              <a:t>Other County staff are available to support as needed</a:t>
            </a:r>
          </a:p>
        </p:txBody>
      </p:sp>
    </p:spTree>
    <p:extLst>
      <p:ext uri="{BB962C8B-B14F-4D97-AF65-F5344CB8AC3E}">
        <p14:creationId xmlns:p14="http://schemas.microsoft.com/office/powerpoint/2010/main" val="3545935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8184FB-8334-7015-67AD-82D9BD642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2F858F-1A14-FE8B-EBD8-62BDC151F8DC}"/>
              </a:ext>
            </a:extLst>
          </p:cNvPr>
          <p:cNvSpPr txBox="1"/>
          <p:nvPr/>
        </p:nvSpPr>
        <p:spPr>
          <a:xfrm>
            <a:off x="914400" y="457200"/>
            <a:ext cx="7315200" cy="50321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000" b="1">
                <a:solidFill>
                  <a:srgbClr val="0B3B5E"/>
                </a:solidFill>
                <a:latin typeface="Open Sans" charset="0"/>
                <a:ea typeface="Open Sans" charset="0"/>
                <a:cs typeface="Open Sans" charset="0"/>
              </a:rPr>
              <a:t>Priorities</a:t>
            </a:r>
          </a:p>
          <a:p>
            <a:r>
              <a:rPr lang="en-US" sz="2400" b="1">
                <a:solidFill>
                  <a:srgbClr val="818284"/>
                </a:solidFill>
                <a:latin typeface="Open Sans" charset="0"/>
                <a:ea typeface="Open Sans" charset="0"/>
                <a:cs typeface="Open Sans" charset="0"/>
              </a:rPr>
              <a:t>Items Identified for Immediate Attention</a:t>
            </a:r>
          </a:p>
          <a:p>
            <a:endParaRPr lang="en-US" sz="2400" b="1">
              <a:solidFill>
                <a:srgbClr val="818284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>
                <a:latin typeface="Open Sans" charset="0"/>
                <a:ea typeface="Open Sans" charset="0"/>
                <a:cs typeface="Open Sans" charset="0"/>
              </a:rPr>
              <a:t>The scope and time for emergency support are limited.  The following were identified as the most critical to address under the CalWARN response.</a:t>
            </a:r>
          </a:p>
          <a:p>
            <a:endParaRPr lang="en-US" sz="900">
              <a:latin typeface="Open Sans" charset="0"/>
              <a:ea typeface="Open Sans" charset="0"/>
              <a:cs typeface="Open Sans" charset="0"/>
            </a:endParaRPr>
          </a:p>
          <a:p>
            <a:pPr marL="285750" indent="-285750">
              <a:buFont typeface="Courier New" charset="0"/>
              <a:buChar char="o"/>
            </a:pPr>
            <a:r>
              <a:rPr lang="en-US">
                <a:latin typeface="Open Sans" charset="0"/>
                <a:ea typeface="Open Sans" charset="0"/>
                <a:cs typeface="Open Sans" charset="0"/>
              </a:rPr>
              <a:t>Operational compliance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>
                <a:latin typeface="Open Sans" charset="0"/>
                <a:ea typeface="Open Sans" charset="0"/>
                <a:cs typeface="Open Sans" charset="0"/>
              </a:rPr>
              <a:t>Oversight of FRM Contract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>
                <a:latin typeface="Open Sans" charset="0"/>
                <a:ea typeface="Open Sans" charset="0"/>
                <a:cs typeface="Open Sans" charset="0"/>
              </a:rPr>
              <a:t>System testing and certifications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>
                <a:latin typeface="Open Sans" charset="0"/>
                <a:ea typeface="Open Sans" charset="0"/>
                <a:cs typeface="Open Sans" charset="0"/>
              </a:rPr>
              <a:t>Required reporting</a:t>
            </a:r>
          </a:p>
          <a:p>
            <a:pPr marL="285750" indent="-285750">
              <a:spcBef>
                <a:spcPts val="600"/>
              </a:spcBef>
              <a:buFont typeface="Courier New" charset="0"/>
              <a:buChar char="o"/>
            </a:pPr>
            <a:r>
              <a:rPr lang="en-US">
                <a:latin typeface="Open Sans" charset="0"/>
                <a:ea typeface="Open Sans" charset="0"/>
                <a:cs typeface="Open Sans" charset="0"/>
              </a:rPr>
              <a:t>NBS Study</a:t>
            </a:r>
          </a:p>
          <a:p>
            <a:pPr marL="285750" indent="-285750">
              <a:spcBef>
                <a:spcPts val="600"/>
              </a:spcBef>
              <a:buFont typeface="Courier New" charset="0"/>
              <a:buChar char="o"/>
            </a:pPr>
            <a:r>
              <a:rPr lang="en-US">
                <a:latin typeface="Open Sans" charset="0"/>
                <a:ea typeface="Open Sans" charset="0"/>
                <a:cs typeface="Open Sans" charset="0"/>
              </a:rPr>
              <a:t>Meter replacements</a:t>
            </a:r>
          </a:p>
          <a:p>
            <a:pPr marL="285750" indent="-285750">
              <a:spcBef>
                <a:spcPts val="600"/>
              </a:spcBef>
              <a:buFont typeface="Courier New" charset="0"/>
              <a:buChar char="o"/>
            </a:pPr>
            <a:r>
              <a:rPr lang="en-US">
                <a:latin typeface="Open Sans" charset="0"/>
                <a:ea typeface="Open Sans" charset="0"/>
                <a:cs typeface="Open Sans" charset="0"/>
              </a:rPr>
              <a:t>Revenue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>
                <a:latin typeface="Open Sans" charset="0"/>
                <a:ea typeface="Open Sans" charset="0"/>
                <a:cs typeface="Open Sans" charset="0"/>
              </a:rPr>
              <a:t>Prop 218 Rate Study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>
                <a:latin typeface="Open Sans" charset="0"/>
                <a:ea typeface="Open Sans" charset="0"/>
                <a:cs typeface="Open Sans" charset="0"/>
              </a:rPr>
              <a:t>Billing discrepancies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>
                <a:latin typeface="Open Sans" charset="0"/>
                <a:ea typeface="Open Sans" charset="0"/>
                <a:cs typeface="Open Sans" charset="0"/>
              </a:rPr>
              <a:t>Past due collections</a:t>
            </a:r>
          </a:p>
        </p:txBody>
      </p:sp>
    </p:spTree>
    <p:extLst>
      <p:ext uri="{BB962C8B-B14F-4D97-AF65-F5344CB8AC3E}">
        <p14:creationId xmlns:p14="http://schemas.microsoft.com/office/powerpoint/2010/main" val="3509963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32F4E-7B38-D4D9-DC63-49165D9FAC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766FA07-29CB-BE64-D03D-4D6EE80B38B8}"/>
              </a:ext>
            </a:extLst>
          </p:cNvPr>
          <p:cNvSpPr txBox="1"/>
          <p:nvPr/>
        </p:nvSpPr>
        <p:spPr>
          <a:xfrm>
            <a:off x="914400" y="457200"/>
            <a:ext cx="7315200" cy="38164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000" b="1">
                <a:solidFill>
                  <a:srgbClr val="0B3B5E"/>
                </a:solidFill>
                <a:latin typeface="Open Sans" charset="0"/>
                <a:ea typeface="Open Sans" charset="0"/>
                <a:cs typeface="Open Sans" charset="0"/>
              </a:rPr>
              <a:t>Priorities</a:t>
            </a:r>
          </a:p>
          <a:p>
            <a:r>
              <a:rPr lang="en-US" sz="2400" b="1">
                <a:solidFill>
                  <a:srgbClr val="818284"/>
                </a:solidFill>
                <a:latin typeface="Open Sans" charset="0"/>
                <a:ea typeface="Open Sans" charset="0"/>
                <a:cs typeface="Open Sans" charset="0"/>
              </a:rPr>
              <a:t>Items Not Currently Being Addressed</a:t>
            </a:r>
          </a:p>
          <a:p>
            <a:endParaRPr lang="en-US" sz="2400" b="1">
              <a:solidFill>
                <a:srgbClr val="818284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>
                <a:latin typeface="Open Sans"/>
                <a:ea typeface="Open Sans"/>
                <a:cs typeface="Open Sans"/>
              </a:rPr>
              <a:t>A number of District projects are not being addressed under the emergency response. A sampling of those projects includes: </a:t>
            </a:r>
          </a:p>
          <a:p>
            <a:endParaRPr lang="en-US">
              <a:latin typeface="Open Sans" charset="0"/>
              <a:ea typeface="Open Sans" charset="0"/>
              <a:cs typeface="Open Sans" charset="0"/>
            </a:endParaRPr>
          </a:p>
          <a:p>
            <a:pPr marL="285750" indent="-285750">
              <a:spcAft>
                <a:spcPts val="600"/>
              </a:spcAft>
              <a:buFont typeface="Courier New" charset="0"/>
              <a:buChar char="o"/>
            </a:pPr>
            <a:r>
              <a:rPr lang="en-US">
                <a:latin typeface="Open Sans"/>
                <a:ea typeface="Open Sans"/>
                <a:cs typeface="Open Sans"/>
              </a:rPr>
              <a:t>Wastewater treatment plant relocation</a:t>
            </a:r>
          </a:p>
          <a:p>
            <a:pPr marL="285750" indent="-285750">
              <a:spcAft>
                <a:spcPts val="600"/>
              </a:spcAft>
              <a:buFont typeface="Courier New" charset="0"/>
              <a:buChar char="o"/>
            </a:pPr>
            <a:r>
              <a:rPr lang="en-US">
                <a:latin typeface="Open Sans" charset="0"/>
                <a:ea typeface="Open Sans" charset="0"/>
                <a:cs typeface="Open Sans" charset="0"/>
              </a:rPr>
              <a:t>Lifting moratorium</a:t>
            </a:r>
          </a:p>
          <a:p>
            <a:pPr marL="285750" indent="-285750">
              <a:spcAft>
                <a:spcPts val="600"/>
              </a:spcAft>
              <a:buFont typeface="Courier New" charset="0"/>
              <a:buChar char="o"/>
            </a:pPr>
            <a:r>
              <a:rPr lang="en-US">
                <a:latin typeface="Open Sans" charset="0"/>
                <a:ea typeface="Open Sans" charset="0"/>
                <a:cs typeface="Open Sans" charset="0"/>
              </a:rPr>
              <a:t>Outfall project</a:t>
            </a:r>
          </a:p>
          <a:p>
            <a:pPr marL="285750" indent="-285750">
              <a:spcAft>
                <a:spcPts val="600"/>
              </a:spcAft>
              <a:buFont typeface="Courier New" charset="0"/>
              <a:buChar char="o"/>
            </a:pPr>
            <a:r>
              <a:rPr lang="en-US">
                <a:latin typeface="Open Sans" charset="0"/>
                <a:ea typeface="Open Sans" charset="0"/>
                <a:cs typeface="Open Sans" charset="0"/>
              </a:rPr>
              <a:t>Pipe bridge painting project</a:t>
            </a:r>
          </a:p>
          <a:p>
            <a:pPr marL="285750" indent="-285750">
              <a:spcAft>
                <a:spcPts val="600"/>
              </a:spcAft>
              <a:buFont typeface="Courier New" charset="0"/>
              <a:buChar char="o"/>
            </a:pPr>
            <a:r>
              <a:rPr lang="en-US">
                <a:latin typeface="Open Sans" charset="0"/>
                <a:ea typeface="Open Sans" charset="0"/>
                <a:cs typeface="Open Sans" charset="0"/>
              </a:rPr>
              <a:t>Pico stairs</a:t>
            </a:r>
          </a:p>
        </p:txBody>
      </p:sp>
    </p:spTree>
    <p:extLst>
      <p:ext uri="{BB962C8B-B14F-4D97-AF65-F5344CB8AC3E}">
        <p14:creationId xmlns:p14="http://schemas.microsoft.com/office/powerpoint/2010/main" val="1807822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32A21-1942-7D3B-98D7-56D74725C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F1F788-5563-45E2-FF6E-BA9817137B18}"/>
              </a:ext>
            </a:extLst>
          </p:cNvPr>
          <p:cNvSpPr txBox="1"/>
          <p:nvPr/>
        </p:nvSpPr>
        <p:spPr>
          <a:xfrm>
            <a:off x="914400" y="457200"/>
            <a:ext cx="7315200" cy="467820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000" b="1">
                <a:solidFill>
                  <a:srgbClr val="0B3B5E"/>
                </a:solidFill>
                <a:latin typeface="Open Sans"/>
                <a:ea typeface="Open Sans"/>
                <a:cs typeface="Open Sans"/>
              </a:rPr>
              <a:t>Communication Plan</a:t>
            </a:r>
          </a:p>
          <a:p>
            <a:endParaRPr lang="en-US" sz="2400" b="1">
              <a:solidFill>
                <a:srgbClr val="818284"/>
              </a:solidFill>
              <a:latin typeface="Open Sans" charset="0"/>
              <a:ea typeface="Open Sans" charset="0"/>
              <a:cs typeface="Open Sans" charset="0"/>
            </a:endParaRPr>
          </a:p>
          <a:p>
            <a:endParaRPr lang="en-US">
              <a:latin typeface="Open Sans" charset="0"/>
              <a:ea typeface="Open Sans" charset="0"/>
              <a:cs typeface="Open Sans" charset="0"/>
            </a:endParaRPr>
          </a:p>
          <a:p>
            <a:pPr marL="285750" indent="-285750">
              <a:buFont typeface="Courier New" charset="0"/>
              <a:buChar char="o"/>
            </a:pPr>
            <a:r>
              <a:rPr lang="en-US">
                <a:latin typeface="Open Sans"/>
                <a:ea typeface="Open Sans"/>
                <a:cs typeface="Open Sans"/>
              </a:rPr>
              <a:t>Communications between the Board of Directors and County staff will be via the County Administrative Office</a:t>
            </a:r>
          </a:p>
          <a:p>
            <a:pPr marL="285750" indent="-285750">
              <a:buFont typeface="Courier New" charset="0"/>
              <a:buChar char="o"/>
            </a:pPr>
            <a:endParaRPr lang="en-US">
              <a:latin typeface="Open Sans"/>
              <a:ea typeface="Open Sans"/>
              <a:cs typeface="Open Sans"/>
            </a:endParaRPr>
          </a:p>
          <a:p>
            <a:pPr marL="285750" indent="-285750">
              <a:buFont typeface="Courier New" charset="0"/>
              <a:buChar char="o"/>
            </a:pPr>
            <a:r>
              <a:rPr lang="en-US">
                <a:latin typeface="Open Sans"/>
                <a:ea typeface="Open Sans"/>
                <a:cs typeface="Open Sans"/>
              </a:rPr>
              <a:t>Public Works staff will communicate with District personnel, contractors and outside agencies as required to meet operational needs</a:t>
            </a:r>
          </a:p>
          <a:p>
            <a:pPr marL="285750" indent="-285750">
              <a:buFont typeface="Courier New" charset="0"/>
              <a:buChar char="o"/>
            </a:pPr>
            <a:endParaRPr lang="en-US">
              <a:latin typeface="Open Sans"/>
              <a:ea typeface="Open Sans"/>
              <a:cs typeface="Open Sans"/>
            </a:endParaRPr>
          </a:p>
          <a:p>
            <a:pPr marL="285750" indent="-285750">
              <a:buFont typeface="Courier New" charset="0"/>
              <a:buChar char="o"/>
            </a:pPr>
            <a:r>
              <a:rPr lang="en-US">
                <a:latin typeface="Open Sans"/>
                <a:ea typeface="Open Sans"/>
                <a:cs typeface="Open Sans"/>
              </a:rPr>
              <a:t>Public inquiries regarding CalWARN activities will be directed to the County Administrative Office:</a:t>
            </a:r>
          </a:p>
          <a:p>
            <a:pPr>
              <a:spcBef>
                <a:spcPts val="1200"/>
              </a:spcBef>
            </a:pPr>
            <a:r>
              <a:rPr lang="en-US">
                <a:latin typeface="Open Sans"/>
                <a:ea typeface="Open Sans"/>
                <a:cs typeface="Open Sans"/>
              </a:rPr>
              <a:t>	Lisa Howe – (805) 781-5025 or lhowe@co.slo.ca.us</a:t>
            </a:r>
          </a:p>
          <a:p>
            <a:r>
              <a:rPr lang="en-US">
                <a:latin typeface="Open Sans"/>
                <a:ea typeface="Open Sans"/>
                <a:cs typeface="Open Sans"/>
              </a:rPr>
              <a:t>	 </a:t>
            </a:r>
            <a:endParaRPr lang="en-US"/>
          </a:p>
          <a:p>
            <a:pPr marL="285750" indent="-285750">
              <a:buFont typeface="Courier New" charset="0"/>
              <a:buChar char="o"/>
            </a:pPr>
            <a:endParaRPr lang="en-US">
              <a:latin typeface="Open Sans"/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4132321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2F2BA4-500B-3892-669D-4BA1C5337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7D452FF-65F8-28CC-D829-5D99EC37D4E7}"/>
              </a:ext>
            </a:extLst>
          </p:cNvPr>
          <p:cNvSpPr txBox="1"/>
          <p:nvPr/>
        </p:nvSpPr>
        <p:spPr>
          <a:xfrm>
            <a:off x="914400" y="457200"/>
            <a:ext cx="7315200" cy="52014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000" b="1">
                <a:solidFill>
                  <a:srgbClr val="0B3B5E"/>
                </a:solidFill>
                <a:latin typeface="Open Sans" charset="0"/>
                <a:ea typeface="Open Sans" charset="0"/>
                <a:cs typeface="Open Sans" charset="0"/>
              </a:rPr>
              <a:t>Lead Notice – Action Level Exceedance Notifications</a:t>
            </a:r>
          </a:p>
          <a:p>
            <a:r>
              <a:rPr lang="en-US" sz="2400" b="1">
                <a:solidFill>
                  <a:srgbClr val="818284"/>
                </a:solidFill>
                <a:latin typeface="Open Sans" charset="0"/>
                <a:ea typeface="Open Sans" charset="0"/>
                <a:cs typeface="Open Sans" charset="0"/>
              </a:rPr>
              <a:t>September 26 – October 1</a:t>
            </a:r>
          </a:p>
          <a:p>
            <a:endParaRPr lang="en-US" sz="2400" b="1">
              <a:solidFill>
                <a:srgbClr val="818284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>
                <a:latin typeface="Open Sans" charset="0"/>
                <a:ea typeface="Open Sans" charset="0"/>
                <a:cs typeface="Open Sans" charset="0"/>
              </a:rPr>
              <a:t>Agencies are required to test residential water periodically. Test results that exceed certain standards activate other requirements.</a:t>
            </a:r>
          </a:p>
          <a:p>
            <a:endParaRPr lang="en-US" sz="900">
              <a:latin typeface="Open Sans" charset="0"/>
              <a:ea typeface="Open Sans" charset="0"/>
              <a:cs typeface="Open Sans" charset="0"/>
            </a:endParaRPr>
          </a:p>
          <a:p>
            <a:pPr marL="285750" indent="-285750">
              <a:buFont typeface="Courier New" charset="0"/>
              <a:buChar char="o"/>
            </a:pPr>
            <a:r>
              <a:rPr lang="en-US">
                <a:latin typeface="Open Sans" charset="0"/>
                <a:ea typeface="Open Sans" charset="0"/>
                <a:cs typeface="Open Sans" charset="0"/>
              </a:rPr>
              <a:t>A test exceedance was noted September 26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>
                <a:latin typeface="Open Sans" charset="0"/>
                <a:ea typeface="Open Sans" charset="0"/>
                <a:cs typeface="Open Sans" charset="0"/>
              </a:rPr>
              <a:t>Community notifications issued within 24 hours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>
                <a:latin typeface="Open Sans" charset="0"/>
                <a:ea typeface="Open Sans" charset="0"/>
                <a:cs typeface="Open Sans" charset="0"/>
              </a:rPr>
              <a:t>Notifications included information on test results and consumer education</a:t>
            </a:r>
          </a:p>
          <a:p>
            <a:pPr marL="285750" indent="-2857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>
                <a:latin typeface="Open Sans" charset="0"/>
                <a:ea typeface="Open Sans" charset="0"/>
                <a:cs typeface="Open Sans" charset="0"/>
              </a:rPr>
              <a:t>Follow-up test conducted September 28 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>
                <a:latin typeface="Open Sans" charset="0"/>
                <a:ea typeface="Open Sans" charset="0"/>
                <a:cs typeface="Open Sans" charset="0"/>
              </a:rPr>
              <a:t>Results of follow-up test were within limits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>
                <a:latin typeface="Open Sans" charset="0"/>
                <a:ea typeface="Open Sans" charset="0"/>
                <a:cs typeface="Open Sans" charset="0"/>
              </a:rPr>
              <a:t>Cancellation of warning confirmed by State personnel October 1</a:t>
            </a:r>
          </a:p>
          <a:p>
            <a:pPr marL="285750" indent="-2857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>
                <a:latin typeface="Open Sans"/>
                <a:ea typeface="Open Sans"/>
                <a:cs typeface="Open Sans"/>
              </a:rPr>
              <a:t>Response to this event included multiple County agencies working with SSCSD, FRM and State Water Resources Control Board Division of Drinking Water staff</a:t>
            </a:r>
            <a:endParaRPr lang="en-US">
              <a:latin typeface="Open Sans" charset="0"/>
              <a:ea typeface="Open Sans" charset="0"/>
              <a:cs typeface="Open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085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1C6520-BC23-8BD9-A4CB-4B660D380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BD2DA3-1B72-5988-90D1-418D508205A5}"/>
              </a:ext>
            </a:extLst>
          </p:cNvPr>
          <p:cNvSpPr txBox="1"/>
          <p:nvPr/>
        </p:nvSpPr>
        <p:spPr>
          <a:xfrm>
            <a:off x="914400" y="457200"/>
            <a:ext cx="7315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rgbClr val="0B3B5E"/>
                </a:solidFill>
                <a:latin typeface="Open Sans" charset="0"/>
                <a:ea typeface="Open Sans" charset="0"/>
                <a:cs typeface="Open Sans" charset="0"/>
              </a:rPr>
              <a:t>Schedule</a:t>
            </a:r>
          </a:p>
          <a:p>
            <a:endParaRPr lang="en-US" sz="2400" b="1">
              <a:solidFill>
                <a:srgbClr val="818284"/>
              </a:solidFill>
              <a:latin typeface="Open Sans" charset="0"/>
              <a:ea typeface="Open Sans" charset="0"/>
              <a:cs typeface="Open Sans" charset="0"/>
            </a:endParaRPr>
          </a:p>
          <a:p>
            <a:pPr marL="285750" indent="-285750">
              <a:buFont typeface="Courier New" charset="0"/>
              <a:buChar char="o"/>
            </a:pPr>
            <a:r>
              <a:rPr lang="en-US">
                <a:latin typeface="Open Sans" charset="0"/>
                <a:ea typeface="Open Sans" charset="0"/>
                <a:cs typeface="Open Sans" charset="0"/>
              </a:rPr>
              <a:t>Operational compliance – ongoing</a:t>
            </a:r>
          </a:p>
          <a:p>
            <a:pPr marL="285750" indent="-285750">
              <a:spcBef>
                <a:spcPts val="1200"/>
              </a:spcBef>
              <a:buFont typeface="Courier New" charset="0"/>
              <a:buChar char="o"/>
            </a:pPr>
            <a:r>
              <a:rPr lang="en-US">
                <a:latin typeface="Open Sans" charset="0"/>
                <a:ea typeface="Open Sans" charset="0"/>
                <a:cs typeface="Open Sans" charset="0"/>
              </a:rPr>
              <a:t>NBS study estimated timeline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>
                <a:latin typeface="Open Sans" charset="0"/>
                <a:ea typeface="Open Sans" charset="0"/>
                <a:cs typeface="Open Sans" charset="0"/>
              </a:rPr>
              <a:t>July 2025: Contract approval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>
                <a:latin typeface="Open Sans" charset="0"/>
                <a:ea typeface="Open Sans" charset="0"/>
                <a:cs typeface="Open Sans" charset="0"/>
              </a:rPr>
              <a:t>August-September 20025: Information gathering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>
                <a:latin typeface="Open Sans" charset="0"/>
                <a:ea typeface="Open Sans" charset="0"/>
                <a:cs typeface="Open Sans" charset="0"/>
              </a:rPr>
              <a:t>October – November 2025: Site visits and analysis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>
                <a:latin typeface="Open Sans" charset="0"/>
                <a:ea typeface="Open Sans" charset="0"/>
                <a:cs typeface="Open Sans" charset="0"/>
              </a:rPr>
              <a:t>Late 2025 – Early 2026: Draft report 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>
                <a:latin typeface="Open Sans" charset="0"/>
                <a:ea typeface="Open Sans" charset="0"/>
                <a:cs typeface="Open Sans" charset="0"/>
              </a:rPr>
              <a:t>Early 2026: Final report and recommendations</a:t>
            </a:r>
          </a:p>
          <a:p>
            <a:pPr marL="285750" indent="-285750">
              <a:spcBef>
                <a:spcPts val="1200"/>
              </a:spcBef>
              <a:buFont typeface="Courier New" charset="0"/>
              <a:buChar char="o"/>
            </a:pPr>
            <a:r>
              <a:rPr lang="en-US">
                <a:latin typeface="Open Sans" charset="0"/>
                <a:ea typeface="Open Sans" charset="0"/>
                <a:cs typeface="Open Sans" charset="0"/>
              </a:rPr>
              <a:t>Prop 218 Rates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>
                <a:latin typeface="Open Sans" charset="0"/>
                <a:ea typeface="Open Sans" charset="0"/>
                <a:cs typeface="Open Sans" charset="0"/>
              </a:rPr>
              <a:t>Actively working on rate calculations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>
                <a:latin typeface="Open Sans" charset="0"/>
                <a:ea typeface="Open Sans" charset="0"/>
                <a:cs typeface="Open Sans" charset="0"/>
              </a:rPr>
              <a:t>Will start 218 notice and hearing process once calculation is complete</a:t>
            </a:r>
          </a:p>
        </p:txBody>
      </p:sp>
    </p:spTree>
    <p:extLst>
      <p:ext uri="{BB962C8B-B14F-4D97-AF65-F5344CB8AC3E}">
        <p14:creationId xmlns:p14="http://schemas.microsoft.com/office/powerpoint/2010/main" val="1038655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unty Board PPT Template 4-3.potx" id="{C67526A7-4BBE-4FEF-B9E7-470D20C655B7}" vid="{5E110B93-5C73-4214-B6D9-3288FABD23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 4x3 - White (Seal)</Template>
  <TotalTime>0</TotalTime>
  <Words>483</Words>
  <Application>Microsoft Office PowerPoint</Application>
  <PresentationFormat>On-screen Show (4:3)</PresentationFormat>
  <Paragraphs>102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Courier New</vt:lpstr>
      <vt:lpstr>Open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Trisha Wright</dc:creator>
  <cp:lastModifiedBy>Suzy Watkins</cp:lastModifiedBy>
  <cp:revision>1</cp:revision>
  <cp:lastPrinted>2016-12-02T00:10:46Z</cp:lastPrinted>
  <dcterms:created xsi:type="dcterms:W3CDTF">2017-04-07T15:25:54Z</dcterms:created>
  <dcterms:modified xsi:type="dcterms:W3CDTF">2025-10-09T20:12:29Z</dcterms:modified>
</cp:coreProperties>
</file>